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E42FC-2F6D-DC5F-7E03-84639CE4C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89C444-EDA3-E28F-6D80-C80CA4835C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0B6F6-A876-76CD-00E7-2DE9B195A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6B689-0194-5E2A-501B-CD1824F3C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94A26-DC7A-B87A-37A0-D39E822A9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7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305F-B058-484B-79A1-B44947C7C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8CE5B5-D44C-97CF-736A-574FAA20F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34AA8-4D42-3B01-52A8-E67EB28D6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066D-973F-7AA6-CA28-F5DCB8A66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112B4-0074-BDA0-F1D5-B215E239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22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A68E74-29C8-8303-B3B9-FC37E5D451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25FBBB-B0D1-7C6C-96D0-9D08DC0A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1095C-2DB6-F4B8-3AD0-F4B0E0EEF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E00FD-5C0A-B84E-80B7-3A2C3BF74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BA6D6-9DBB-AA5D-C254-B13415EFD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95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A1BC9-49E8-33E8-5648-BFA9E9B5E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37868-E566-41E8-712A-0B5A7CF6F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02652-7174-81F1-6A73-21686DB11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B9747-402C-E934-E3F5-3C5A6190A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A3D63-5516-07D6-6A4F-6A93949EB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4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589B7-FDE9-36BE-8B67-AEC3A0C51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33C8F-F922-276F-A244-FAF8706EB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A3EE5-4522-8834-5740-25E071154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53D1B-E75A-927D-A5D9-4CB7486EF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32371-2D83-C81F-A027-5C6299BC9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6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C360-B02C-4851-6767-85D2DD15C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1DF23-E678-E627-5FB5-26C7454E5B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866D0-415B-D285-9749-788B70528F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55DB3-5745-A71A-8859-8F1F1AD00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FA6D30-4412-C950-AA8D-2B4CD295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958DE6-A625-DCA2-2424-3EEDD4A4C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8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ABD5B-7CD4-EE28-A836-9970275AD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8D89A-7FE8-9671-DEE9-9B10472C2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346604-396B-2518-E47A-A378C292F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CEF32-9131-7AFC-984C-969246B43A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14B4B0-6180-0F31-6078-5A56BA71DD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8FDAE8-61B2-4EF3-BA90-1A7DA6334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6AEF4-FF46-25EA-9305-8F9AE6CE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B8D28E-BA44-E540-6793-B8A446BE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8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8B8E8-78CA-0A9A-EA9C-017E3F992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5575C7-FF5A-4645-0F75-D6B5F83F9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867701-5477-96E0-C370-13257699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507B1D-7A78-341B-1136-2C8E41ABD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6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B02E39-0037-EF36-AD54-36EAE27C1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936C57-E388-4DB8-2345-7B7561242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48405-6B55-F09C-46E9-5EFF6C90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2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BD88F-592A-6E5B-4544-E10765030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9EBEC-C04A-F0BC-097D-6E1696385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40EDA0-8361-5227-62A5-3EF896CB7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A3D0D-5134-DE9D-4294-565F0740B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DBB98-4A07-0F07-5DD4-C0054D0B4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CBB76F-2683-44B6-09F6-8709846A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8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2C574-FC74-6914-C199-5F9D0D870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138212-9E3C-34FC-BA2E-AE4F7C2541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1A250-C279-8CFB-0472-25D6C0218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E327B-2EB0-FC0D-684F-7E78F8B26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A6EDD-CCA4-80A6-740E-C77B88E85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342253-4FC1-6801-249D-C25DC6DB3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0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480D48-8E8D-4D93-5895-66BE3CB8E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4CB21-CC17-BE44-5D50-B8F7C246A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7D1E6-587F-7E01-441E-AE6DF5FF4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2B8BB7-8900-9E46-8051-815FCB1BCC0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67C20-8C7E-8CFE-B913-0E8CC06AE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DD493-85D0-C4FC-4DC1-15B5CD07C6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547BE5-A556-1F42-83DD-AA6E1CB6F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00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poster of a religious event&#10;&#10;AI-generated content may be incorrect.">
            <a:extLst>
              <a:ext uri="{FF2B5EF4-FFF2-40B4-BE49-F238E27FC236}">
                <a16:creationId xmlns:a16="http://schemas.microsoft.com/office/drawing/2014/main" id="{AA569DD3-0F0B-57AE-126C-1A0239F1F0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01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Dion Elmore</dc:creator>
  <cp:lastModifiedBy>Dion Elmore</cp:lastModifiedBy>
  <cp:revision>2</cp:revision>
  <dcterms:created xsi:type="dcterms:W3CDTF">2025-03-06T19:42:36Z</dcterms:created>
  <dcterms:modified xsi:type="dcterms:W3CDTF">2025-03-26T20:54:39Z</dcterms:modified>
</cp:coreProperties>
</file>